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11" name="Slide Number Placeholder 10"/>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D7DA63C7-A773-4F52-99BC-D0506B977280}"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FAE7B2-7103-4FC3-9D49-8F65F307AE8F}" type="datetimeFigureOut">
              <a:rPr lang="ar-EG" smtClean="0"/>
              <a:t>07/03/1436</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D7DA63C7-A773-4F52-99BC-D0506B977280}" type="slidenum">
              <a:rPr lang="ar-EG" smtClean="0"/>
              <a:t>‹#›</a:t>
            </a:fld>
            <a:endParaRPr lang="ar-EG"/>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8FAE7B2-7103-4FC3-9D49-8F65F307AE8F}" type="datetimeFigureOut">
              <a:rPr lang="ar-EG" smtClean="0"/>
              <a:t>07/03/1436</a:t>
            </a:fld>
            <a:endParaRPr lang="ar-EG"/>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EG"/>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7DA63C7-A773-4F52-99BC-D0506B977280}"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88640"/>
            <a:ext cx="8229600" cy="1143000"/>
          </a:xfrm>
        </p:spPr>
        <p:txBody>
          <a:bodyPr/>
          <a:lstStyle/>
          <a:p>
            <a:r>
              <a:rPr lang="en-US" dirty="0" smtClean="0">
                <a:solidFill>
                  <a:schemeClr val="tx2">
                    <a:lumMod val="75000"/>
                  </a:schemeClr>
                </a:solidFill>
              </a:rPr>
              <a:t>Information system </a:t>
            </a:r>
            <a:endParaRPr lang="ar-EG" dirty="0">
              <a:solidFill>
                <a:schemeClr val="tx2">
                  <a:lumMod val="75000"/>
                </a:schemeClr>
              </a:solidFill>
            </a:endParaRPr>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395536" y="1844824"/>
            <a:ext cx="5112568"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64162" y="1881981"/>
            <a:ext cx="2714625" cy="16859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067943822"/>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US" sz="2400" dirty="0">
                <a:solidFill>
                  <a:schemeClr val="accent3">
                    <a:lumMod val="50000"/>
                  </a:schemeClr>
                </a:solidFill>
                <a:effectLst/>
                <a:latin typeface="Calibri"/>
                <a:ea typeface="Calibri"/>
                <a:cs typeface="Arial"/>
              </a:rPr>
              <a:t>Information systems development</a:t>
            </a:r>
          </a:p>
        </p:txBody>
      </p:sp>
      <p:sp>
        <p:nvSpPr>
          <p:cNvPr id="3" name="Text Placeholder 2"/>
          <p:cNvSpPr>
            <a:spLocks noGrp="1"/>
          </p:cNvSpPr>
          <p:nvPr>
            <p:ph type="body" idx="2"/>
          </p:nvPr>
        </p:nvSpPr>
        <p:spPr>
          <a:xfrm>
            <a:off x="5848672" y="2996952"/>
            <a:ext cx="2971800" cy="1842094"/>
          </a:xfrm>
        </p:spPr>
        <p:txBody>
          <a:bodyPr/>
          <a:lstStyle/>
          <a:p>
            <a:endParaRPr lang="ar-EG" dirty="0"/>
          </a:p>
        </p:txBody>
      </p:sp>
      <p:sp>
        <p:nvSpPr>
          <p:cNvPr id="4" name="Content Placeholder 3"/>
          <p:cNvSpPr>
            <a:spLocks noGrp="1"/>
          </p:cNvSpPr>
          <p:nvPr>
            <p:ph sz="half" idx="1"/>
          </p:nvPr>
        </p:nvSpPr>
        <p:spPr/>
        <p:txBody>
          <a:bodyPr/>
          <a:lstStyle/>
          <a:p>
            <a:pPr algn="l">
              <a:lnSpc>
                <a:spcPct val="115000"/>
              </a:lnSpc>
              <a:spcAft>
                <a:spcPts val="1000"/>
              </a:spcAft>
            </a:pPr>
            <a:r>
              <a:rPr lang="en-US" dirty="0">
                <a:latin typeface="Calibri"/>
                <a:ea typeface="Calibri"/>
                <a:cs typeface="Arial"/>
              </a:rPr>
              <a:t>Controls the Department of Information Systems in part to information technology; which are developed and used and their applications, and their impact on the business .</a:t>
            </a:r>
            <a:endParaRPr lang="en-US" sz="1800" dirty="0">
              <a:latin typeface="Calibri"/>
              <a:ea typeface="Calibri"/>
              <a:cs typeface="Arial"/>
            </a:endParaRPr>
          </a:p>
          <a:p>
            <a:endParaRPr lang="ar-E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1700808"/>
            <a:ext cx="3816424" cy="339615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2901902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37112"/>
            <a:ext cx="8183880" cy="1600038"/>
          </a:xfrm>
        </p:spPr>
        <p:txBody>
          <a:bodyPr>
            <a:normAutofit fontScale="90000"/>
          </a:bodyPr>
          <a:lstStyle/>
          <a:p>
            <a:r>
              <a:rPr lang="en-US" dirty="0">
                <a:solidFill>
                  <a:schemeClr val="accent2">
                    <a:lumMod val="75000"/>
                  </a:schemeClr>
                </a:solidFill>
                <a:effectLst/>
                <a:latin typeface="Calibri"/>
                <a:ea typeface="Calibri"/>
                <a:cs typeface="Arial"/>
              </a:rPr>
              <a:t>MIS professionals create information systems for data management (i.e., storing, searching and analyzing data).</a:t>
            </a:r>
            <a:endParaRPr lang="ar-EG" dirty="0">
              <a:solidFill>
                <a:schemeClr val="accent2">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620688"/>
            <a:ext cx="6624736" cy="36724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7837052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1720" y="6021288"/>
            <a:ext cx="4861168" cy="373792"/>
          </a:xfrm>
        </p:spPr>
        <p:txBody>
          <a:bodyPr>
            <a:normAutofit fontScale="90000"/>
          </a:bodyPr>
          <a:lstStyle/>
          <a:p>
            <a:endParaRPr lang="ar-EG" dirty="0"/>
          </a:p>
        </p:txBody>
      </p:sp>
      <p:sp>
        <p:nvSpPr>
          <p:cNvPr id="5" name="Text Placeholder 4"/>
          <p:cNvSpPr>
            <a:spLocks noGrp="1"/>
          </p:cNvSpPr>
          <p:nvPr>
            <p:ph type="body" idx="1"/>
          </p:nvPr>
        </p:nvSpPr>
        <p:spPr/>
        <p:txBody>
          <a:bodyPr/>
          <a:lstStyle/>
          <a:p>
            <a:r>
              <a:rPr lang="en-US" dirty="0" smtClean="0"/>
              <a:t>Information system</a:t>
            </a:r>
            <a:endParaRPr lang="ar-EG" dirty="0"/>
          </a:p>
        </p:txBody>
      </p:sp>
      <p:sp>
        <p:nvSpPr>
          <p:cNvPr id="7" name="Text Placeholder 6"/>
          <p:cNvSpPr>
            <a:spLocks noGrp="1"/>
          </p:cNvSpPr>
          <p:nvPr>
            <p:ph type="body" sz="half" idx="3"/>
          </p:nvPr>
        </p:nvSpPr>
        <p:spPr/>
        <p:txBody>
          <a:bodyPr/>
          <a:lstStyle/>
          <a:p>
            <a:r>
              <a:rPr lang="en-US" dirty="0"/>
              <a:t>Components</a:t>
            </a:r>
            <a:endParaRPr lang="ar-EG" dirty="0"/>
          </a:p>
        </p:txBody>
      </p:sp>
      <p:sp>
        <p:nvSpPr>
          <p:cNvPr id="6" name="Content Placeholder 5"/>
          <p:cNvSpPr>
            <a:spLocks noGrp="1"/>
          </p:cNvSpPr>
          <p:nvPr>
            <p:ph sz="quarter" idx="2"/>
          </p:nvPr>
        </p:nvSpPr>
        <p:spPr/>
        <p:txBody>
          <a:bodyPr>
            <a:noAutofit/>
          </a:bodyPr>
          <a:lstStyle/>
          <a:p>
            <a:r>
              <a:rPr lang="en-US" dirty="0" smtClean="0">
                <a:latin typeface="Calibri"/>
                <a:ea typeface="Calibri"/>
                <a:cs typeface="Arial"/>
              </a:rPr>
              <a:t>However</a:t>
            </a:r>
            <a:r>
              <a:rPr lang="en-US" dirty="0">
                <a:latin typeface="Calibri"/>
                <a:ea typeface="Calibri"/>
                <a:cs typeface="Arial"/>
              </a:rPr>
              <a:t>, programming is just a small part of the MIS curriculum. While programming concepts represent some of the founding concepts and information systems development, implementation and use, many jobs in MIS do not utilize programming at all.</a:t>
            </a:r>
            <a:endParaRPr lang="ar-EG" dirty="0"/>
          </a:p>
        </p:txBody>
      </p:sp>
      <p:pic>
        <p:nvPicPr>
          <p:cNvPr id="9" name="Content Placeholder 8"/>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572000" y="1412776"/>
            <a:ext cx="3960439" cy="374441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style>
          <a:lnRef idx="0">
            <a:schemeClr val="dk1"/>
          </a:lnRef>
          <a:fillRef idx="3">
            <a:schemeClr val="dk1"/>
          </a:fillRef>
          <a:effectRef idx="3">
            <a:schemeClr val="dk1"/>
          </a:effectRef>
          <a:fontRef idx="minor">
            <a:schemeClr val="lt1"/>
          </a:fontRef>
        </p:style>
      </p:pic>
    </p:spTree>
    <p:extLst>
      <p:ext uri="{BB962C8B-B14F-4D97-AF65-F5344CB8AC3E}">
        <p14:creationId xmlns:p14="http://schemas.microsoft.com/office/powerpoint/2010/main" val="75041299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TotalTime>
  <Words>96</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Aspect</vt:lpstr>
      <vt:lpstr>Information system </vt:lpstr>
      <vt:lpstr>Information systems development</vt:lpstr>
      <vt:lpstr>MIS professionals create information systems for data management (i.e., storing, searching and analyzing data).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dc:title>
  <dc:creator>hamed</dc:creator>
  <cp:lastModifiedBy>hamed</cp:lastModifiedBy>
  <cp:revision>4</cp:revision>
  <dcterms:created xsi:type="dcterms:W3CDTF">2014-12-28T10:46:35Z</dcterms:created>
  <dcterms:modified xsi:type="dcterms:W3CDTF">2014-12-28T11:16:48Z</dcterms:modified>
</cp:coreProperties>
</file>